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3" r:id="rId3"/>
    <p:sldId id="270" r:id="rId4"/>
    <p:sldId id="279" r:id="rId5"/>
    <p:sldId id="271" r:id="rId6"/>
    <p:sldId id="274" r:id="rId7"/>
    <p:sldId id="275" r:id="rId8"/>
    <p:sldId id="276" r:id="rId9"/>
    <p:sldId id="277" r:id="rId10"/>
    <p:sldId id="278" r:id="rId11"/>
    <p:sldId id="272" r:id="rId12"/>
    <p:sldId id="283" r:id="rId13"/>
    <p:sldId id="280" r:id="rId14"/>
    <p:sldId id="281" r:id="rId15"/>
    <p:sldId id="268" r:id="rId1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7AB84"/>
    <a:srgbClr val="13958F"/>
    <a:srgbClr val="2C2C2C"/>
    <a:srgbClr val="275269"/>
    <a:srgbClr val="A6B750"/>
    <a:srgbClr val="000000"/>
    <a:srgbClr val="326886"/>
    <a:srgbClr val="8CC2F2"/>
    <a:srgbClr val="F7BF3A"/>
    <a:srgbClr val="1494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6763" autoAdjust="0"/>
  </p:normalViewPr>
  <p:slideViewPr>
    <p:cSldViewPr snapToGrid="0" snapToObjects="1">
      <p:cViewPr varScale="1">
        <p:scale>
          <a:sx n="115" d="100"/>
          <a:sy n="115" d="100"/>
        </p:scale>
        <p:origin x="-918" y="-102"/>
      </p:cViewPr>
      <p:guideLst>
        <p:guide orient="horz" pos="39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2016-05-13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2016-05-13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8" cy="6857998"/>
          </a:xfrm>
          <a:prstGeom prst="rect">
            <a:avLst/>
          </a:prstGeom>
        </p:spPr>
      </p:pic>
      <p:sp>
        <p:nvSpPr>
          <p:cNvPr id="14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  <p:pic>
        <p:nvPicPr>
          <p:cNvPr id="10" name="Bildobjekt 9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81257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409972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64982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8" cy="68579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3" name="Bildobjekt 12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  <p:sp>
        <p:nvSpPr>
          <p:cNvPr id="1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</p:spTree>
    <p:extLst>
      <p:ext uri="{BB962C8B-B14F-4D97-AF65-F5344CB8AC3E}">
        <p14:creationId xmlns:p14="http://schemas.microsoft.com/office/powerpoint/2010/main" xmlns="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441254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934426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614402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64005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665383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628318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="" xmlns:p14="http://schemas.microsoft.com/office/powerpoint/2010/main" val="377501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002246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>
          <a:xfrm flipH="1">
            <a:off x="0" y="6095563"/>
            <a:ext cx="9143997" cy="762435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5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6888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Notes:///C12573CB002EA4BC/A093B1E8D0971670C12570BD002D618D/5C0E129B82B49C6DC1257E3E0047E2A4" TargetMode="External"/><Relationship Id="rId2" Type="http://schemas.openxmlformats.org/officeDocument/2006/relationships/hyperlink" Target="Notes:///C1257ACA004060F2/8F11B73D2F1B5900C1257F4F0054253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mailto:redaktionen@goteborg.s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980338" y="2852403"/>
            <a:ext cx="5486252" cy="985563"/>
          </a:xfrm>
        </p:spPr>
        <p:txBody>
          <a:bodyPr/>
          <a:lstStyle/>
          <a:p>
            <a:r>
              <a:rPr lang="sv-SE" dirty="0" smtClean="0"/>
              <a:t>Mobilanpassning av goteborg.se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2999516" y="4010793"/>
            <a:ext cx="5475620" cy="307777"/>
          </a:xfrm>
        </p:spPr>
        <p:txBody>
          <a:bodyPr/>
          <a:lstStyle/>
          <a:p>
            <a:r>
              <a:rPr lang="sv-SE" dirty="0" smtClean="0"/>
              <a:t>Beta | Förvaltningsenhetssidor | Aktuelltartiklar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 här kommer det fungera framöver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1440000"/>
            <a:ext cx="5802600" cy="4694400"/>
          </a:xfrm>
        </p:spPr>
        <p:txBody>
          <a:bodyPr/>
          <a:lstStyle/>
          <a:p>
            <a:r>
              <a:rPr lang="sv-SE" dirty="0" smtClean="0"/>
              <a:t>Alla förvaltningsredaktörer kommer att kunna skapa och ta bort undersidor på sin förvaltningssida.</a:t>
            </a:r>
          </a:p>
          <a:p>
            <a:r>
              <a:rPr lang="sv-SE" dirty="0" smtClean="0"/>
              <a:t>Utbildningar sker till hösten. Vi återkommer med mer info.</a:t>
            </a:r>
          </a:p>
          <a:p>
            <a:r>
              <a:rPr lang="sv-SE" dirty="0" smtClean="0"/>
              <a:t>Behöver </a:t>
            </a:r>
            <a:r>
              <a:rPr lang="sv-SE" dirty="0" smtClean="0"/>
              <a:t>ni innan dess skapa nya sidor eller ta bort befintliga – kontakta oss via </a:t>
            </a:r>
            <a:r>
              <a:rPr lang="sv-SE" dirty="0" err="1" smtClean="0"/>
              <a:t>redaktionen@goteborg.se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Kontaktsidor på nya förvaltningssidorna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Två varianter för kontaktuppgifter på förvaltningssidorna:</a:t>
            </a:r>
          </a:p>
          <a:p>
            <a:r>
              <a:rPr lang="sv-SE" dirty="0" smtClean="0"/>
              <a:t>Kontaktsida (ny sidtyp) – kommer endast hämta data från serviceguiden.</a:t>
            </a:r>
          </a:p>
          <a:p>
            <a:r>
              <a:rPr lang="sv-SE" dirty="0" smtClean="0"/>
              <a:t>Organisation och ledning – kontaktuppgifter till chefer m.m.</a:t>
            </a:r>
          </a:p>
          <a:p>
            <a:endParaRPr lang="sv-SE" dirty="0" smtClean="0"/>
          </a:p>
          <a:p>
            <a:r>
              <a:rPr lang="sv-SE" dirty="0" smtClean="0"/>
              <a:t>Har ni behov av fler kontaktuppgifter – använd avdelning/funktion/grupp i serviceguiden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980338" y="2509143"/>
            <a:ext cx="5486252" cy="985563"/>
          </a:xfrm>
        </p:spPr>
        <p:txBody>
          <a:bodyPr/>
          <a:lstStyle/>
          <a:p>
            <a:r>
              <a:rPr lang="sv-SE" sz="4000" dirty="0" smtClean="0"/>
              <a:t>Aktuellt och nyheter</a:t>
            </a:r>
            <a:endParaRPr lang="sv-SE" sz="4000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294967295"/>
          </p:nvPr>
        </p:nvSpPr>
        <p:spPr>
          <a:xfrm>
            <a:off x="8691563" y="6269038"/>
            <a:ext cx="452437" cy="417512"/>
          </a:xfrm>
        </p:spPr>
        <p:txBody>
          <a:bodyPr/>
          <a:lstStyle/>
          <a:p>
            <a:fld id="{CCB980A4-8073-2E47-BD49-CDC58DACAC28}" type="slidenum">
              <a:rPr lang="sv-SE" smtClean="0"/>
              <a:pPr/>
              <a:t>12</a:t>
            </a:fld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Aktuellt och nyheter på nya webben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Färre nyheter på startsidan. Inga nyheter på genomgångssidor.</a:t>
            </a:r>
          </a:p>
          <a:p>
            <a:r>
              <a:rPr lang="sv-SE" dirty="0" smtClean="0"/>
              <a:t>Ny länk i sidhuvudet: ”Nyheter och press”</a:t>
            </a:r>
          </a:p>
          <a:p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696" y="2440940"/>
            <a:ext cx="7754286" cy="7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Förändringar i aktuelltarkivet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Ta bort arkivet</a:t>
            </a:r>
          </a:p>
          <a:p>
            <a:r>
              <a:rPr lang="sv-SE" smtClean="0"/>
              <a:t>Visa </a:t>
            </a:r>
            <a:r>
              <a:rPr lang="sv-SE" dirty="0" smtClean="0"/>
              <a:t>endast publicerade</a:t>
            </a:r>
          </a:p>
          <a:p>
            <a:r>
              <a:rPr lang="sv-SE" dirty="0" smtClean="0"/>
              <a:t>Dagens lösning fyller inget värde för besökarna samt segar ner portalen.</a:t>
            </a:r>
          </a:p>
          <a:p>
            <a:r>
              <a:rPr lang="sv-SE" dirty="0" smtClean="0"/>
              <a:t>Idag finns ca 7 500 aktuelltartiklar i statusen arkiverat. Just nu är ca 500 publicerade</a:t>
            </a:r>
          </a:p>
          <a:p>
            <a:r>
              <a:rPr lang="sv-SE" dirty="0" smtClean="0"/>
              <a:t>Kommer behöva rensa bort gamla aktuellt. Vi börjar med artiklar med arkiveringsdatum 2014 och tidigare.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KONTAKT:</a:t>
            </a:r>
            <a:br>
              <a:rPr lang="sv-SE" dirty="0" smtClean="0"/>
            </a:br>
            <a:r>
              <a:rPr lang="sv-SE" dirty="0" smtClean="0"/>
              <a:t>Webbstrategiska verksamheten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Konsument- och medborgarservice, </a:t>
            </a:r>
            <a:r>
              <a:rPr lang="sv-SE" dirty="0" smtClean="0"/>
              <a:t>Göteborgs Stad</a:t>
            </a:r>
            <a:br>
              <a:rPr lang="sv-SE" dirty="0" smtClean="0"/>
            </a:br>
            <a:r>
              <a:rPr lang="sv-SE" dirty="0" smtClean="0"/>
              <a:t>Henrik Hallenius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err="1" smtClean="0"/>
              <a:t>henrik.hallenius@kom.goteborg.se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2623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980338" y="2542407"/>
            <a:ext cx="5486252" cy="985563"/>
          </a:xfrm>
        </p:spPr>
        <p:txBody>
          <a:bodyPr/>
          <a:lstStyle/>
          <a:p>
            <a:r>
              <a:rPr lang="sv-SE" sz="4000" dirty="0" err="1" smtClean="0"/>
              <a:t>Beta-versionen</a:t>
            </a:r>
            <a:endParaRPr lang="sv-SE" sz="4000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294967295"/>
          </p:nvPr>
        </p:nvSpPr>
        <p:spPr>
          <a:xfrm>
            <a:off x="8691563" y="6269038"/>
            <a:ext cx="452437" cy="417512"/>
          </a:xfrm>
        </p:spPr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 är betasajten publicerad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1440000"/>
            <a:ext cx="8228598" cy="513491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Ett par påminnelser att sprida i era organisationer…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522000" y="2236124"/>
            <a:ext cx="4124815" cy="3649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sv-SE" sz="2800" dirty="0" smtClean="0">
                <a:solidFill>
                  <a:schemeClr val="accent3">
                    <a:lumMod val="50000"/>
                  </a:schemeClr>
                </a:solidFill>
              </a:rPr>
              <a:t>Allt fungerar inte</a:t>
            </a:r>
          </a:p>
          <a:p>
            <a:pPr algn="ctr"/>
            <a:endParaRPr lang="sv-S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sv-SE" dirty="0" smtClean="0">
                <a:solidFill>
                  <a:schemeClr val="accent3">
                    <a:lumMod val="50000"/>
                  </a:schemeClr>
                </a:solidFill>
              </a:rPr>
              <a:t>E-tjänsterna fungerar inte, karttjänster fungerar inte, sökmotorn fungerar inte.</a:t>
            </a:r>
          </a:p>
          <a:p>
            <a:pPr algn="ctr"/>
            <a:endParaRPr lang="sv-S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sv-SE" dirty="0" smtClean="0">
                <a:solidFill>
                  <a:schemeClr val="accent3">
                    <a:lumMod val="50000"/>
                  </a:schemeClr>
                </a:solidFill>
              </a:rPr>
              <a:t>Länkar i brödtexten leder till gamla webbplatsen. </a:t>
            </a:r>
          </a:p>
          <a:p>
            <a:pPr algn="ctr"/>
            <a:endParaRPr lang="sv-S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sv-SE" dirty="0" smtClean="0">
                <a:solidFill>
                  <a:schemeClr val="accent3">
                    <a:lumMod val="50000"/>
                  </a:schemeClr>
                </a:solidFill>
              </a:rPr>
              <a:t>Vissa sidor ser fula/konstiga ut.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4646815" y="2236124"/>
            <a:ext cx="4124815" cy="3649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sv-S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sv-SE" sz="2800" dirty="0" smtClean="0">
                <a:solidFill>
                  <a:schemeClr val="accent3">
                    <a:lumMod val="50000"/>
                  </a:schemeClr>
                </a:solidFill>
              </a:rPr>
              <a:t>Samma innehåll som idag</a:t>
            </a:r>
          </a:p>
          <a:p>
            <a:pPr algn="ctr"/>
            <a:endParaRPr lang="sv-S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sv-SE" dirty="0" smtClean="0">
                <a:solidFill>
                  <a:schemeClr val="accent3">
                    <a:lumMod val="50000"/>
                  </a:schemeClr>
                </a:solidFill>
              </a:rPr>
              <a:t>Vi har inte lagt till några nya innehållssidor.</a:t>
            </a:r>
          </a:p>
          <a:p>
            <a:pPr algn="ctr"/>
            <a:endParaRPr lang="sv-SE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sv-SE" dirty="0" smtClean="0">
                <a:solidFill>
                  <a:schemeClr val="accent3">
                    <a:lumMod val="50000"/>
                  </a:schemeClr>
                </a:solidFill>
              </a:rPr>
              <a:t>Det enda som har ändrats är ordningen i strukturen, samt namn på vissa sidor för att förtydliga för medborgaren.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7006560" cy="695069"/>
          </a:xfrm>
        </p:spPr>
        <p:txBody>
          <a:bodyPr/>
          <a:lstStyle/>
          <a:p>
            <a:r>
              <a:rPr lang="sv-SE" dirty="0" smtClean="0"/>
              <a:t>Tester på mobilanpassade goteborg.se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Tillsammans med Funka ska vi genomföra fyra sorters tester: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Strukturtest – genomfört men väntar på resultat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Användningstest – genomförs fr.o.m. måndag 16 maj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Eyetrackingtest – genomförs preliminärt i juni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Tillgänglighetsanalys – oklart när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Synpunkter hittills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522000" y="1440000"/>
            <a:ext cx="5619720" cy="4694400"/>
          </a:xfrm>
        </p:spPr>
        <p:txBody>
          <a:bodyPr/>
          <a:lstStyle/>
          <a:p>
            <a:pPr>
              <a:buNone/>
            </a:pPr>
            <a:r>
              <a:rPr lang="sv-SE" dirty="0" smtClean="0"/>
              <a:t>Fått in ca 40 synpunkter. Reflektioner hittills:</a:t>
            </a:r>
          </a:p>
          <a:p>
            <a:r>
              <a:rPr lang="sv-SE" dirty="0" smtClean="0"/>
              <a:t>Vissa tycker </a:t>
            </a:r>
            <a:r>
              <a:rPr lang="sv-SE" dirty="0" smtClean="0"/>
              <a:t>det blir bättre med fler </a:t>
            </a:r>
            <a:r>
              <a:rPr lang="sv-SE" dirty="0" smtClean="0"/>
              <a:t>kategorier, andra tycker det </a:t>
            </a:r>
            <a:r>
              <a:rPr lang="sv-SE" dirty="0" smtClean="0"/>
              <a:t>blir sämre.</a:t>
            </a:r>
            <a:endParaRPr lang="sv-SE" dirty="0" smtClean="0"/>
          </a:p>
          <a:p>
            <a:r>
              <a:rPr lang="sv-SE" dirty="0" smtClean="0"/>
              <a:t>Oproportionerligt många synpunkter på att parkerings- och friluftskartan inte fungerar i </a:t>
            </a:r>
            <a:r>
              <a:rPr lang="sv-SE" dirty="0" err="1" smtClean="0"/>
              <a:t>beta-versionen</a:t>
            </a:r>
            <a:r>
              <a:rPr lang="sv-SE" dirty="0" smtClean="0"/>
              <a:t>.</a:t>
            </a:r>
          </a:p>
          <a:p>
            <a:r>
              <a:rPr lang="sv-SE" dirty="0" smtClean="0"/>
              <a:t>Verkar vara många som är medarbetare i Göteborgs Stad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980338" y="2908167"/>
            <a:ext cx="5486252" cy="985563"/>
          </a:xfrm>
        </p:spPr>
        <p:txBody>
          <a:bodyPr/>
          <a:lstStyle/>
          <a:p>
            <a:r>
              <a:rPr lang="sv-SE" sz="4000" dirty="0" smtClean="0"/>
              <a:t>Förvaltningarnas enhetssidor</a:t>
            </a:r>
            <a:endParaRPr lang="sv-SE" sz="4000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294967295"/>
          </p:nvPr>
        </p:nvSpPr>
        <p:spPr>
          <a:xfrm>
            <a:off x="8691563" y="6269038"/>
            <a:ext cx="452437" cy="417512"/>
          </a:xfrm>
        </p:spPr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 för flytten av förvaltningarnas enhetssidor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1440000"/>
            <a:ext cx="5558760" cy="469440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Webbstrategiska uppgifter:</a:t>
            </a:r>
          </a:p>
          <a:p>
            <a:r>
              <a:rPr lang="sv-SE" dirty="0" smtClean="0"/>
              <a:t>Skapa nya sidor för respektive förvaltning under Kommun &amp; Politik.</a:t>
            </a:r>
          </a:p>
          <a:p>
            <a:r>
              <a:rPr lang="sv-SE" dirty="0" smtClean="0"/>
              <a:t>Koppla de nya sidorna till de gamla </a:t>
            </a:r>
            <a:r>
              <a:rPr lang="sv-SE" dirty="0" err="1" smtClean="0"/>
              <a:t>WCM-artiklarna</a:t>
            </a:r>
            <a:r>
              <a:rPr lang="sv-SE" dirty="0" smtClean="0"/>
              <a:t>.</a:t>
            </a:r>
          </a:p>
          <a:p>
            <a:r>
              <a:rPr lang="sv-SE" dirty="0" smtClean="0"/>
              <a:t>Peka om så att nuvarande URL-avbildningar och direktlänkar leds om till de nya sidorna.</a:t>
            </a:r>
          </a:p>
          <a:p>
            <a:endParaRPr lang="sv-SE" dirty="0" smtClean="0"/>
          </a:p>
          <a:p>
            <a:r>
              <a:rPr lang="sv-SE" dirty="0" smtClean="0"/>
              <a:t>Har du lagt till </a:t>
            </a:r>
            <a:r>
              <a:rPr lang="sv-SE" b="1" dirty="0" smtClean="0"/>
              <a:t>nya sidor</a:t>
            </a:r>
            <a:r>
              <a:rPr lang="sv-SE" dirty="0" smtClean="0"/>
              <a:t> på din förvaltnings enhetssida senaste månaden? Meddela oss via </a:t>
            </a:r>
            <a:r>
              <a:rPr lang="sv-SE" dirty="0" err="1" smtClean="0"/>
              <a:t>redaktionen@goteborg.se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6" name="Platshållare för text 3"/>
          <p:cNvSpPr txBox="1">
            <a:spLocks/>
          </p:cNvSpPr>
          <p:nvPr/>
        </p:nvSpPr>
        <p:spPr>
          <a:xfrm>
            <a:off x="6233160" y="1440000"/>
            <a:ext cx="2517438" cy="469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180000" marR="0" lvl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0000" marR="0" lvl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 2"/>
              <a:buChar char="R"/>
              <a:tabLst/>
              <a:defRPr/>
            </a:pPr>
            <a:r>
              <a:rPr lang="sv-SE" sz="2000" b="1" dirty="0" smtClean="0">
                <a:solidFill>
                  <a:srgbClr val="17AB84"/>
                </a:solidFill>
                <a:latin typeface="Arial"/>
                <a:cs typeface="Arial"/>
              </a:rPr>
              <a:t> KLAR</a:t>
            </a:r>
            <a:br>
              <a:rPr lang="sv-SE" sz="2000" b="1" dirty="0" smtClean="0">
                <a:solidFill>
                  <a:srgbClr val="17AB84"/>
                </a:solidFill>
                <a:latin typeface="Arial"/>
                <a:cs typeface="Arial"/>
              </a:rPr>
            </a:br>
            <a:endParaRPr lang="sv-SE" sz="2000" b="1" dirty="0" smtClean="0">
              <a:solidFill>
                <a:srgbClr val="17AB84"/>
              </a:solidFill>
              <a:latin typeface="Arial"/>
              <a:cs typeface="Arial"/>
            </a:endParaRPr>
          </a:p>
          <a:p>
            <a:pPr marL="180000" indent="-180000">
              <a:spcAft>
                <a:spcPts val="1500"/>
              </a:spcAft>
              <a:buFont typeface="Wingdings 2"/>
              <a:buChar char="R"/>
            </a:pPr>
            <a:r>
              <a:rPr lang="sv-SE" sz="2000" b="1" dirty="0" smtClean="0">
                <a:solidFill>
                  <a:srgbClr val="17AB84"/>
                </a:solidFill>
                <a:cs typeface="Arial"/>
              </a:rPr>
              <a:t> KLAR</a:t>
            </a:r>
          </a:p>
          <a:p>
            <a:pPr marL="180000" marR="0" lvl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Wingdings 2"/>
              <a:buChar char="R"/>
              <a:tabLst/>
              <a:defRPr/>
            </a:pPr>
            <a:endParaRPr kumimoji="0" lang="sv-SE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80000" marR="0" lvl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tabLst/>
              <a:defRPr/>
            </a:pPr>
            <a:r>
              <a:rPr kumimoji="0" lang="sv-S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Wingdings 2"/>
              </a:rPr>
              <a:t> VID</a:t>
            </a:r>
            <a:r>
              <a:rPr kumimoji="0" lang="sv-SE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Wingdings 2"/>
              </a:rPr>
              <a:t> LANSERING</a:t>
            </a:r>
            <a:endParaRPr kumimoji="0" lang="sv-SE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 </a:t>
            </a:r>
            <a:r>
              <a:rPr lang="sv-SE" dirty="0" smtClean="0"/>
              <a:t>för flytten av förvaltningarnas enhetssidor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1440000"/>
            <a:ext cx="5558760" cy="469440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Du som förvaltningsredaktör behöver INNAN lanseringen:</a:t>
            </a:r>
          </a:p>
          <a:p>
            <a:r>
              <a:rPr lang="sv-SE" dirty="0" smtClean="0"/>
              <a:t>Ta bort sidor som inte finns i länksamlingarna genom att:</a:t>
            </a:r>
            <a:endParaRPr lang="sv-SE" dirty="0" smtClean="0">
              <a:hlinkClick r:id="rId2"/>
            </a:endParaRPr>
          </a:p>
          <a:p>
            <a:pPr lvl="1"/>
            <a:r>
              <a:rPr lang="sv-SE" sz="1600" dirty="0" smtClean="0"/>
              <a:t>Flytta innehållet till en annan befintlig sida på din enhetssida. </a:t>
            </a:r>
          </a:p>
          <a:p>
            <a:pPr lvl="1"/>
            <a:r>
              <a:rPr lang="sv-SE" sz="1600" dirty="0" smtClean="0"/>
              <a:t>Skapa en enhetssida 2.0 för innehållet. </a:t>
            </a:r>
            <a:endParaRPr lang="sv-SE" sz="1600" dirty="0" smtClean="0">
              <a:hlinkClick r:id="rId3"/>
            </a:endParaRPr>
          </a:p>
          <a:p>
            <a:pPr lvl="1"/>
            <a:r>
              <a:rPr lang="sv-SE" sz="1600" dirty="0" smtClean="0"/>
              <a:t>Flytta innehållet till kategoristrukturen. </a:t>
            </a:r>
            <a:endParaRPr lang="sv-SE" sz="1600" u="sng" dirty="0" smtClean="0">
              <a:hlinkClick r:id="rId4"/>
            </a:endParaRPr>
          </a:p>
          <a:p>
            <a:pPr lvl="1"/>
            <a:r>
              <a:rPr lang="sv-SE" sz="1600" dirty="0" smtClean="0"/>
              <a:t>Ta bort innehållet om det inte längre är relevant.</a:t>
            </a:r>
          </a:p>
          <a:p>
            <a:r>
              <a:rPr lang="sv-SE" dirty="0" smtClean="0"/>
              <a:t>Skriva en ny text till förvaltningens startsida. Max 200 tecken lång (inklusive mellanslag)</a:t>
            </a:r>
          </a:p>
          <a:p>
            <a:r>
              <a:rPr lang="sv-SE" dirty="0" smtClean="0"/>
              <a:t>Hitta en ny bild till startsidan, 1368x456 </a:t>
            </a:r>
            <a:r>
              <a:rPr lang="sv-SE" dirty="0" err="1" smtClean="0"/>
              <a:t>px</a:t>
            </a:r>
            <a:r>
              <a:rPr lang="sv-SE" dirty="0" smtClean="0"/>
              <a:t>. </a:t>
            </a:r>
          </a:p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139" y="2329469"/>
            <a:ext cx="2639459" cy="304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 6"/>
          <p:cNvSpPr/>
          <p:nvPr/>
        </p:nvSpPr>
        <p:spPr>
          <a:xfrm>
            <a:off x="5793971" y="4281055"/>
            <a:ext cx="3142211" cy="839585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här händer vid lanseringen</a:t>
            </a: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Webbstrategiska </a:t>
            </a:r>
            <a:r>
              <a:rPr lang="sv-SE" b="1" dirty="0" smtClean="0"/>
              <a:t>kommer att:</a:t>
            </a:r>
          </a:p>
          <a:p>
            <a:r>
              <a:rPr lang="sv-SE" dirty="0" smtClean="0"/>
              <a:t>Rätta brutna länkar på förvaltningarnas enhetssidor. OBS endast länkar som skapats på rätt sätt!</a:t>
            </a:r>
          </a:p>
          <a:p>
            <a:r>
              <a:rPr lang="sv-SE" dirty="0" smtClean="0"/>
              <a:t>Peka om URL-avbildningar och direktlänkar för nya förvaltningssidor</a:t>
            </a:r>
          </a:p>
          <a:p>
            <a:endParaRPr lang="sv-SE" dirty="0" smtClean="0"/>
          </a:p>
          <a:p>
            <a:pPr>
              <a:buNone/>
            </a:pPr>
            <a:r>
              <a:rPr lang="sv-SE" b="1" dirty="0" smtClean="0"/>
              <a:t>Du som förvaltningsredaktör behöver:</a:t>
            </a:r>
          </a:p>
          <a:p>
            <a:r>
              <a:rPr lang="sv-SE" dirty="0" smtClean="0"/>
              <a:t>Gå igenom ALLA länkar på dina förvaltningssidor och rätta de brutna.</a:t>
            </a:r>
          </a:p>
          <a:p>
            <a:r>
              <a:rPr lang="sv-SE" dirty="0" smtClean="0"/>
              <a:t>Lägga till den </a:t>
            </a:r>
            <a:r>
              <a:rPr lang="sv-SE" dirty="0" smtClean="0"/>
              <a:t>nya förvaltningssidan på alla aktuelltartiklar som är publicerade på den gamla och som du vill flytta över till den nya</a:t>
            </a:r>
            <a:r>
              <a:rPr lang="sv-SE" dirty="0" smtClean="0"/>
              <a:t>.</a:t>
            </a:r>
            <a:endParaRPr lang="sv-SE" dirty="0" smtClean="0"/>
          </a:p>
          <a:p>
            <a:endParaRPr lang="sv-SE" b="1" dirty="0" smtClean="0"/>
          </a:p>
          <a:p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BG-Stad-Mall_enkel BLÅ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 BLÅ</Template>
  <TotalTime>243</TotalTime>
  <Words>583</Words>
  <Application>Microsoft Office PowerPoint</Application>
  <PresentationFormat>Bildspel på skärmen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GBG-Stad-Mall_enkel BLÅ</vt:lpstr>
      <vt:lpstr>Mobilanpassning av goteborg.se</vt:lpstr>
      <vt:lpstr>Beta-versionen</vt:lpstr>
      <vt:lpstr>Nu är betasajten publicerad</vt:lpstr>
      <vt:lpstr>Tester på mobilanpassade goteborg.se</vt:lpstr>
      <vt:lpstr>Synpunkter hittills</vt:lpstr>
      <vt:lpstr>Förvaltningarnas enhetssidor</vt:lpstr>
      <vt:lpstr>Status för flytten av förvaltningarnas enhetssidor</vt:lpstr>
      <vt:lpstr>Status för flytten av förvaltningarnas enhetssidor</vt:lpstr>
      <vt:lpstr>Det här händer vid lanseringen</vt:lpstr>
      <vt:lpstr>Så här kommer det fungera framöver</vt:lpstr>
      <vt:lpstr>Kontaktsidor på nya förvaltningssidorna</vt:lpstr>
      <vt:lpstr>Aktuellt och nyheter</vt:lpstr>
      <vt:lpstr>Aktuellt och nyheter på nya webben</vt:lpstr>
      <vt:lpstr>Förändringar i aktuelltarkivet</vt:lpstr>
      <vt:lpstr>Bild 15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Mobilanpassning av goteborg.se</dc:title>
  <dc:creator>henjoh0419</dc:creator>
  <cp:lastModifiedBy>henjoh0419</cp:lastModifiedBy>
  <cp:revision>10</cp:revision>
  <cp:lastPrinted>2014-06-25T13:57:34Z</cp:lastPrinted>
  <dcterms:created xsi:type="dcterms:W3CDTF">2016-05-12T13:22:26Z</dcterms:created>
  <dcterms:modified xsi:type="dcterms:W3CDTF">2016-05-13T06:50:32Z</dcterms:modified>
</cp:coreProperties>
</file>